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56" r:id="rId4"/>
    <p:sldId id="287" r:id="rId5"/>
    <p:sldId id="261" r:id="rId6"/>
    <p:sldId id="265" r:id="rId7"/>
    <p:sldId id="267" r:id="rId8"/>
    <p:sldId id="271" r:id="rId9"/>
    <p:sldId id="274" r:id="rId10"/>
    <p:sldId id="282" r:id="rId11"/>
    <p:sldId id="288" r:id="rId12"/>
    <p:sldId id="28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E726F-1420-46DF-8CAA-8B22A30F32D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9E0F1-A34F-4B9F-A31D-AFD97AAF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3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Поділіться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своїми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проблемами з учителем,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класним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керівником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соціальним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педагогом;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зверніться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міліції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9E0F1-A34F-4B9F-A31D-AFD97AAFB9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5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BBA2-CBBD-49A5-9998-89A5EFABE3E0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F763-D468-4227-BE09-162350CEDA0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c6eb2bcbe10.jpg"/>
          <p:cNvPicPr>
            <a:picLocks noChangeAspect="1"/>
          </p:cNvPicPr>
          <p:nvPr/>
        </p:nvPicPr>
        <p:blipFill>
          <a:blip r:embed="rId2" cstate="print"/>
          <a:srcRect b="410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Тома\Desktop\Україна\0_429bd_1fbe7e51_XL.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143512"/>
            <a:ext cx="5072066" cy="1357322"/>
          </a:xfrm>
          <a:prstGeom prst="rect">
            <a:avLst/>
          </a:prstGeom>
          <a:noFill/>
        </p:spPr>
      </p:pic>
      <p:pic>
        <p:nvPicPr>
          <p:cNvPr id="6" name="Picture 2" descr="C:\Users\Тома\Desktop\Україна\0_429bd_1fbe7e51_XL.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4857720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1226882"/>
            <a:ext cx="6840760" cy="30469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Пам</a:t>
            </a:r>
            <a:r>
              <a:rPr lang="en-US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’</a:t>
            </a:r>
            <a:r>
              <a:rPr lang="uk-UA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ятка </a:t>
            </a:r>
          </a:p>
          <a:p>
            <a:pPr algn="ctr"/>
            <a:r>
              <a:rPr lang="uk-UA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дітям</a:t>
            </a:r>
            <a:endParaRPr lang="uk-UA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ома\Desktop\Україна\c5d4902a23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Тома\Desktop\Україна\6053_html_m2a8b2930.jpg"/>
          <p:cNvPicPr>
            <a:picLocks noChangeAspect="1" noChangeArrowheads="1"/>
          </p:cNvPicPr>
          <p:nvPr/>
        </p:nvPicPr>
        <p:blipFill>
          <a:blip r:embed="rId3" cstate="print"/>
          <a:srcRect l="16139" b="-122"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357298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Ніхто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батьки,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принижувати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поводитися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жорстоко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карається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законом. 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Сімейному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150, ч. 7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написано: 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Забороняються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покарання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батьками та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покарань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принижують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подати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позов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суду, до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0364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ома\Desktop\Україна\c5d4902a23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Тома\Desktop\Україна\6053_html_m2a8b2930.jpg"/>
          <p:cNvPicPr>
            <a:picLocks noChangeAspect="1" noChangeArrowheads="1"/>
          </p:cNvPicPr>
          <p:nvPr/>
        </p:nvPicPr>
        <p:blipFill>
          <a:blip r:embed="rId3" cstate="print"/>
          <a:srcRect l="16139" b="-122"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35729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Навчіться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розрізняти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«добро» і «зло». Усе,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принижує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людську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зло, все,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возвеличує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Добро.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0364" cy="1357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ма\Desktop\Україна\560336_ukraina_golub_mir_uzor_2560x1600_(www.GdeFon.ru).jpg"/>
          <p:cNvPicPr>
            <a:picLocks noChangeAspect="1" noChangeArrowheads="1"/>
          </p:cNvPicPr>
          <p:nvPr/>
        </p:nvPicPr>
        <p:blipFill>
          <a:blip r:embed="rId2" cstate="print"/>
          <a:srcRect b="8046"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8286808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c6eb2bcbe10.jpg"/>
          <p:cNvPicPr>
            <a:picLocks noChangeAspect="1"/>
          </p:cNvPicPr>
          <p:nvPr/>
        </p:nvPicPr>
        <p:blipFill>
          <a:blip r:embed="rId2" cstate="print"/>
          <a:srcRect b="410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04.png"/>
          <p:cNvPicPr>
            <a:picLocks noChangeAspect="1"/>
          </p:cNvPicPr>
          <p:nvPr/>
        </p:nvPicPr>
        <p:blipFill>
          <a:blip r:embed="rId3" cstate="print"/>
          <a:srcRect l="1695"/>
          <a:stretch>
            <a:fillRect/>
          </a:stretch>
        </p:blipFill>
        <p:spPr>
          <a:xfrm>
            <a:off x="5429256" y="714356"/>
            <a:ext cx="3714744" cy="6143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248472"/>
          </a:xfrm>
        </p:spPr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Пам’ятайте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вами,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вашими батьками, не є нормою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Насилля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неприпустима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стосунках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c6eb2bcbe10.jpg"/>
          <p:cNvPicPr>
            <a:picLocks noChangeAspect="1"/>
          </p:cNvPicPr>
          <p:nvPr/>
        </p:nvPicPr>
        <p:blipFill>
          <a:blip r:embed="rId2" cstate="print"/>
          <a:srcRect b="410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4.png"/>
          <p:cNvPicPr>
            <a:picLocks noChangeAspect="1"/>
          </p:cNvPicPr>
          <p:nvPr/>
        </p:nvPicPr>
        <p:blipFill>
          <a:blip r:embed="rId3" cstate="print"/>
          <a:srcRect l="1695"/>
          <a:stretch>
            <a:fillRect/>
          </a:stretch>
        </p:blipFill>
        <p:spPr>
          <a:xfrm>
            <a:off x="5000628" y="714356"/>
            <a:ext cx="4143372" cy="6143644"/>
          </a:xfrm>
          <a:prstGeom prst="rect">
            <a:avLst/>
          </a:prstGeom>
        </p:spPr>
      </p:pic>
      <p:pic>
        <p:nvPicPr>
          <p:cNvPr id="2050" name="Picture 2" descr="C:\Users\Тома\Desktop\Україна\0_429bd_1fbe7e51_XL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643578"/>
            <a:ext cx="1500198" cy="1214422"/>
          </a:xfrm>
          <a:prstGeom prst="rect">
            <a:avLst/>
          </a:prstGeom>
          <a:noFill/>
        </p:spPr>
      </p:pic>
      <p:pic>
        <p:nvPicPr>
          <p:cNvPr id="1026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429024" cy="13239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214290"/>
            <a:ext cx="3351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714356"/>
            <a:ext cx="8229600" cy="350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сім’ї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маєте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на те,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вас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ставилися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повагою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ображали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c6eb2bcbe10.jpg"/>
          <p:cNvPicPr>
            <a:picLocks noChangeAspect="1"/>
          </p:cNvPicPr>
          <p:nvPr/>
        </p:nvPicPr>
        <p:blipFill>
          <a:blip r:embed="rId2" cstate="print"/>
          <a:srcRect b="410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4.png"/>
          <p:cNvPicPr>
            <a:picLocks noChangeAspect="1"/>
          </p:cNvPicPr>
          <p:nvPr/>
        </p:nvPicPr>
        <p:blipFill>
          <a:blip r:embed="rId3" cstate="print"/>
          <a:srcRect l="1695"/>
          <a:stretch>
            <a:fillRect/>
          </a:stretch>
        </p:blipFill>
        <p:spPr>
          <a:xfrm>
            <a:off x="5000628" y="714356"/>
            <a:ext cx="4143372" cy="6143644"/>
          </a:xfrm>
          <a:prstGeom prst="rect">
            <a:avLst/>
          </a:prstGeom>
        </p:spPr>
      </p:pic>
      <p:pic>
        <p:nvPicPr>
          <p:cNvPr id="2050" name="Picture 2" descr="C:\Users\Тома\Desktop\Україна\0_429bd_1fbe7e51_XL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643578"/>
            <a:ext cx="1500198" cy="1214422"/>
          </a:xfrm>
          <a:prstGeom prst="rect">
            <a:avLst/>
          </a:prstGeom>
          <a:noFill/>
        </p:spPr>
      </p:pic>
      <p:pic>
        <p:nvPicPr>
          <p:cNvPr id="1026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429024" cy="13239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214290"/>
            <a:ext cx="3351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714356"/>
            <a:ext cx="8229600" cy="350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548876"/>
            <a:ext cx="8750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Пам’ятайте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зразу ж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кидатися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б’є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маму, особливо коли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предметами в руках; ваше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якомога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швидше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сховатися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домівку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взагалі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покличте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діяти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таких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обставин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2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ома\Desktop\Україна\1336344500_20eb8257ffd8.jpg"/>
          <p:cNvPicPr>
            <a:picLocks noChangeAspect="1" noChangeArrowheads="1"/>
          </p:cNvPicPr>
          <p:nvPr/>
        </p:nvPicPr>
        <p:blipFill>
          <a:blip r:embed="rId2" cstate="print"/>
          <a:srcRect l="51875" b="5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6128" y="1133905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маєте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на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найрідніші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принижують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вашу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"/>
            <a:ext cx="3429024" cy="11429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0"/>
            <a:ext cx="3351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500438"/>
            <a:ext cx="3643338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ма\Desktop\Україна\1272285355_naturepsd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1140" cy="6858000"/>
          </a:xfrm>
          <a:prstGeom prst="rect">
            <a:avLst/>
          </a:prstGeom>
          <a:noFill/>
        </p:spPr>
      </p:pic>
      <p:pic>
        <p:nvPicPr>
          <p:cNvPr id="8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14644" cy="11429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42852"/>
            <a:ext cx="2400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0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48880"/>
            <a:ext cx="3419872" cy="4509120"/>
          </a:xfrm>
          <a:prstGeom prst="rect">
            <a:avLst/>
          </a:prstGeom>
        </p:spPr>
      </p:pic>
      <p:pic>
        <p:nvPicPr>
          <p:cNvPr id="1026" name="Picture 2" descr="C:\Users\Тома\Desktop\Україна\1309314963_prevyu.jpg"/>
          <p:cNvPicPr>
            <a:picLocks noChangeAspect="1" noChangeArrowheads="1"/>
          </p:cNvPicPr>
          <p:nvPr/>
        </p:nvPicPr>
        <p:blipFill>
          <a:blip r:embed="rId6" cstate="print"/>
          <a:srcRect t="40625"/>
          <a:stretch>
            <a:fillRect/>
          </a:stretch>
        </p:blipFill>
        <p:spPr bwMode="auto">
          <a:xfrm flipH="1">
            <a:off x="2699792" y="4365104"/>
            <a:ext cx="6120680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Тома\Desktop\Україна\2135876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861048"/>
            <a:ext cx="2232248" cy="19442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2" descr="C:\Users\Тома\Desktop\Україна\IMG_7303-670x446.jpg"/>
          <p:cNvPicPr>
            <a:picLocks noChangeAspect="1" noChangeArrowheads="1"/>
          </p:cNvPicPr>
          <p:nvPr/>
        </p:nvPicPr>
        <p:blipFill>
          <a:blip r:embed="rId8" cstate="print"/>
          <a:srcRect l="21738" t="20410"/>
          <a:stretch>
            <a:fillRect/>
          </a:stretch>
        </p:blipFill>
        <p:spPr bwMode="auto">
          <a:xfrm>
            <a:off x="7308304" y="4077072"/>
            <a:ext cx="1368152" cy="9361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192883"/>
            <a:ext cx="576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Поділіться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проблемами з учителем,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класним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керівником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соціальним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педагогом;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зверніться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міліції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ома\Desktop\Україна\images (1).jpg"/>
          <p:cNvPicPr>
            <a:picLocks noChangeAspect="1" noChangeArrowheads="1"/>
          </p:cNvPicPr>
          <p:nvPr/>
        </p:nvPicPr>
        <p:blipFill>
          <a:blip r:embed="rId2" cstate="print"/>
          <a:srcRect l="4687" t="1931" r="3125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Тома\Desktop\Україна\images.jpg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 flipH="1">
            <a:off x="785786" y="5643578"/>
            <a:ext cx="1214414" cy="669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Тома\Desktop\Україна\1364158554_cigrcsanoubmvjl.jpg"/>
          <p:cNvPicPr>
            <a:picLocks noChangeAspect="1" noChangeArrowheads="1"/>
          </p:cNvPicPr>
          <p:nvPr/>
        </p:nvPicPr>
        <p:blipFill>
          <a:blip r:embed="rId4" cstate="print"/>
          <a:srcRect l="6424" t="51572" r="52000" b="40660"/>
          <a:stretch>
            <a:fillRect/>
          </a:stretch>
        </p:blipFill>
        <p:spPr bwMode="auto">
          <a:xfrm>
            <a:off x="0" y="3286124"/>
            <a:ext cx="2786082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14644" cy="11429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142852"/>
            <a:ext cx="2400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Тома\Desktop\Україна\1301741549_nature_waterfalls_blue_lagoon_028324__nevseoboi.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85860"/>
            <a:ext cx="6000760" cy="492922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Рисунок 10" descr="0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3786190"/>
            <a:ext cx="3571868" cy="30718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357166"/>
            <a:ext cx="5580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вірте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погрози з боку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кривдників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ома\Desktop\Україна\images (1).jpg"/>
          <p:cNvPicPr>
            <a:picLocks noChangeAspect="1" noChangeArrowheads="1"/>
          </p:cNvPicPr>
          <p:nvPr/>
        </p:nvPicPr>
        <p:blipFill>
          <a:blip r:embed="rId2" cstate="print"/>
          <a:srcRect l="4687" t="1931" r="3125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67178" y="119257"/>
            <a:ext cx="547682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маєте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висловлювати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відстоювати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думку.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однозначно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висловлюйте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осуд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насильницької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взагалі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2050" name="Picture 2" descr="C:\Users\Тома\Desktop\Україна\1301741549_nature_waterfalls_blue_lagoon_028324__nevseoboi.c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786446" cy="47863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4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14644" cy="114298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142852"/>
            <a:ext cx="2400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pic>
        <p:nvPicPr>
          <p:cNvPr id="24" name="Picture 4" descr="C:\Users\Тома\Desktop\Україна\60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195736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ма\Desktop\Україна\103880661_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Тома\Desktop\Україна\UA-FLAG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44" cy="11429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42852"/>
            <a:ext cx="2400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Україна єдина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5056"/>
            <a:ext cx="8286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вас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контролюють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принижують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примушують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чогось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вами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лайливі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—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Тома\Desktop\Україна\pNIxwclzD_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071810"/>
            <a:ext cx="2643174" cy="2776544"/>
          </a:xfrm>
          <a:prstGeom prst="rect">
            <a:avLst/>
          </a:prstGeom>
          <a:noFill/>
        </p:spPr>
      </p:pic>
      <p:pic>
        <p:nvPicPr>
          <p:cNvPr id="10" name="Рисунок 9" descr="0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876"/>
            <a:ext cx="2627784" cy="3457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313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Пам’ятайте, що насильство над вами, здійснене вашими батьками, не є нормою життя. Насилля — неприпустима річ у стосунках людей.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Тома</dc:creator>
  <cp:lastModifiedBy>Альона</cp:lastModifiedBy>
  <cp:revision>190</cp:revision>
  <dcterms:created xsi:type="dcterms:W3CDTF">2014-07-13T12:43:01Z</dcterms:created>
  <dcterms:modified xsi:type="dcterms:W3CDTF">2014-10-05T15:23:32Z</dcterms:modified>
</cp:coreProperties>
</file>