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56" r:id="rId6"/>
    <p:sldId id="267" r:id="rId7"/>
    <p:sldId id="261" r:id="rId8"/>
    <p:sldId id="262" r:id="rId9"/>
    <p:sldId id="272" r:id="rId10"/>
    <p:sldId id="264" r:id="rId11"/>
    <p:sldId id="265" r:id="rId12"/>
    <p:sldId id="266" r:id="rId13"/>
    <p:sldId id="270" r:id="rId14"/>
    <p:sldId id="273" r:id="rId15"/>
    <p:sldId id="271" r:id="rId16"/>
    <p:sldId id="274" r:id="rId17"/>
    <p:sldId id="275" r:id="rId18"/>
    <p:sldId id="276" r:id="rId19"/>
    <p:sldId id="277" r:id="rId20"/>
    <p:sldId id="293" r:id="rId21"/>
    <p:sldId id="278" r:id="rId22"/>
    <p:sldId id="280" r:id="rId23"/>
    <p:sldId id="294" r:id="rId24"/>
    <p:sldId id="281" r:id="rId25"/>
    <p:sldId id="282" r:id="rId26"/>
    <p:sldId id="279" r:id="rId27"/>
    <p:sldId id="295" r:id="rId28"/>
    <p:sldId id="297" r:id="rId29"/>
    <p:sldId id="284" r:id="rId30"/>
    <p:sldId id="289" r:id="rId31"/>
    <p:sldId id="291" r:id="rId32"/>
    <p:sldId id="292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FF00"/>
    <a:srgbClr val="FF9900"/>
    <a:srgbClr val="FF0000"/>
    <a:srgbClr val="990000"/>
    <a:srgbClr val="0000FF"/>
    <a:srgbClr val="0000CC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2" autoAdjust="0"/>
    <p:restoredTop sz="94660"/>
  </p:normalViewPr>
  <p:slideViewPr>
    <p:cSldViewPr>
      <p:cViewPr varScale="1">
        <p:scale>
          <a:sx n="65" d="100"/>
          <a:sy n="65" d="100"/>
        </p:scale>
        <p:origin x="-12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17815-6C98-4BEE-A3AD-EAB06AB6AAEF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C3BE4-CF6F-4961-9D26-BC8629A4F8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B279E-A197-4194-865F-7EA4DFA34568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699EC-E2A9-4DE0-877F-603B0E8FF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35508-38E1-467B-819F-344B686DCC9A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99795-C049-4FCD-B5A9-CBAF82DF0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36441-D005-404B-9D23-18B622D72DC4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5B625-E97A-4B1E-AF25-F44A11B1F8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0855E-B691-4EC6-82DE-CEECA53AFD6D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B1CD0-A062-4BD9-B995-647056E1F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4BE8F-75D3-4F2C-A4D6-AB192131BB5D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1B382-DD48-411F-9C52-BFEF42B6E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AC644-ECE0-45CA-9C46-12DF1B48C41B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3D689-75DF-4081-8A51-7B61A822D3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63CAE-F748-421D-962E-3A6A2F2925DF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39CB8-F49C-4B60-BBFA-877650F8B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F1819-8A86-4644-8AED-BA9362916235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9C72A-0856-4696-9F2A-367B2E348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7CD36-1B82-4977-93BC-8C5D59ED9D98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70280-FECD-461B-A0F0-0C8346701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54EAA-FD12-40AB-B42D-0E4197661502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7EE8D-6077-43CD-9742-066D1077DB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E7D7C-1D0D-489F-95DE-921D82DCA080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54655-BB35-4C52-AC19-533EED43F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57F8A7-7A9D-443B-BBA4-F0449754136C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D7F02C-8AA9-41EF-8D6C-BB8C938CE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5;&#1088;&#1080;&#1088;&#1086;&#1076;&#1086;&#1079;&#1085;&#1072;&#1074;&#1089;&#1090;&#1074;&#1086;%20-%20&#1055;&#1058;&#1040;&#1061;&#1048;\&#1052;&#1040;&#1058;&#1045;&#1056;&#1030;&#1040;&#1051;&#1048;%20&#1057;&#1045;&#1052;&#1030;&#1053;&#1040;&#1056;&#1059;\&#1059;&#1090;&#1088;&#1077;&#1085;&#1085;&#1077;&#1077;%20&#1087;&#1077;&#1085;&#1080;&#1077;%20&#1089;&#1086;&#1083;&#1086;&#1074;&#1100;&#1103;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5;&#1088;&#1080;&#1088;&#1086;&#1076;&#1086;&#1079;&#1085;&#1072;&#1074;&#1089;&#1090;&#1074;&#1086;%20-%20&#1055;&#1058;&#1040;&#1061;&#1048;\&#1052;&#1040;&#1058;&#1045;&#1056;&#1030;&#1040;&#1051;&#1048;%20&#1057;&#1045;&#1052;&#1030;&#1053;&#1040;&#1056;&#1059;\Zvuki_zhivoy_prirodi-Penie_ptic.mp3" TargetMode="External"/><Relationship Id="rId6" Type="http://schemas.openxmlformats.org/officeDocument/2006/relationships/image" Target="../media/image48.gif"/><Relationship Id="rId5" Type="http://schemas.openxmlformats.org/officeDocument/2006/relationships/image" Target="../media/image47.gif"/><Relationship Id="rId4" Type="http://schemas.openxmlformats.org/officeDocument/2006/relationships/image" Target="../media/image46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2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57.jpeg"/><Relationship Id="rId4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5;&#1088;&#1080;&#1088;&#1086;&#1076;&#1086;&#1079;&#1085;&#1072;&#1074;&#1089;&#1090;&#1074;&#1086;%20-%20&#1055;&#1058;&#1040;&#1061;&#1048;\&#1052;&#1040;&#1058;&#1045;&#1056;&#1030;&#1040;&#1051;&#1048;%20&#1057;&#1045;&#1052;&#1030;&#1053;&#1040;&#1056;&#1059;\stuk_v_dver_-_Stuk_v_dver_(xMusic.me).mp3" TargetMode="External"/><Relationship Id="rId5" Type="http://schemas.openxmlformats.org/officeDocument/2006/relationships/image" Target="../media/image49.png"/><Relationship Id="rId4" Type="http://schemas.openxmlformats.org/officeDocument/2006/relationships/image" Target="../media/image74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79.gif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gif"/><Relationship Id="rId5" Type="http://schemas.openxmlformats.org/officeDocument/2006/relationships/image" Target="../media/image77.gif"/><Relationship Id="rId4" Type="http://schemas.openxmlformats.org/officeDocument/2006/relationships/image" Target="../media/image76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gif"/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gif"/><Relationship Id="rId4" Type="http://schemas.openxmlformats.org/officeDocument/2006/relationships/image" Target="../media/image4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&#1055;&#1088;&#1080;&#1088;&#1086;&#1076;&#1086;&#1079;&#1085;&#1072;&#1074;&#1089;&#1090;&#1074;&#1086;%20-%20&#1055;&#1058;&#1040;&#1061;&#1048;\&#1052;&#1040;&#1058;&#1045;&#1056;&#1030;&#1040;&#1051;&#1048;%20&#1057;&#1045;&#1052;&#1030;&#1053;&#1040;&#1056;&#1059;\&#1057;&#1082;&#1074;&#1086;&#1088;&#1077;&#1094;%20&#1087;&#1077;&#1074;&#1095;&#1080;&#1081;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скачанные файл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96975"/>
            <a:ext cx="51879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5" descr="zvonok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0"/>
            <a:ext cx="3851275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E:\Документи\просила\чаю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492375"/>
            <a:ext cx="2093913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3" descr="E:\Документи\просила\воро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2955925"/>
            <a:ext cx="269398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 descr="E:\Документи\просила\ок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2949575"/>
            <a:ext cx="280828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1700213"/>
            <a:ext cx="90328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8"/>
          <p:cNvSpPr txBox="1">
            <a:spLocks noChangeArrowheads="1"/>
          </p:cNvSpPr>
          <p:nvPr/>
        </p:nvSpPr>
        <p:spPr bwMode="auto">
          <a:xfrm>
            <a:off x="1763713" y="1773238"/>
            <a:ext cx="8493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>
                <a:latin typeface="Arial Black" pitchFamily="34" charset="0"/>
              </a:rPr>
              <a:t>Ж</a:t>
            </a:r>
            <a:endParaRPr lang="ru-RU" sz="3600">
              <a:latin typeface="Arial Black" pitchFamily="34" charset="0"/>
            </a:endParaRPr>
          </a:p>
        </p:txBody>
      </p:sp>
      <p:sp>
        <p:nvSpPr>
          <p:cNvPr id="23558" name="TextBox 9"/>
          <p:cNvSpPr txBox="1">
            <a:spLocks noChangeArrowheads="1"/>
          </p:cNvSpPr>
          <p:nvPr/>
        </p:nvSpPr>
        <p:spPr bwMode="auto">
          <a:xfrm>
            <a:off x="4643438" y="1700213"/>
            <a:ext cx="52546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9600" b="1">
                <a:latin typeface="Candara" pitchFamily="34" charset="0"/>
              </a:rPr>
              <a:t>,</a:t>
            </a:r>
            <a:endParaRPr lang="ru-RU" sz="9600" b="1">
              <a:latin typeface="Candara" pitchFamily="34" charset="0"/>
            </a:endParaRPr>
          </a:p>
        </p:txBody>
      </p:sp>
      <p:sp>
        <p:nvSpPr>
          <p:cNvPr id="23559" name="TextBox 11"/>
          <p:cNvSpPr txBox="1">
            <a:spLocks noChangeArrowheads="1"/>
          </p:cNvSpPr>
          <p:nvPr/>
        </p:nvSpPr>
        <p:spPr bwMode="auto">
          <a:xfrm>
            <a:off x="7740650" y="1844675"/>
            <a:ext cx="4921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9600" b="1">
                <a:latin typeface="Candara" pitchFamily="34" charset="0"/>
              </a:rPr>
              <a:t>,</a:t>
            </a:r>
            <a:endParaRPr lang="ru-RU" sz="9600" b="1">
              <a:latin typeface="Candara" pitchFamily="34" charset="0"/>
            </a:endParaRPr>
          </a:p>
        </p:txBody>
      </p:sp>
      <p:sp>
        <p:nvSpPr>
          <p:cNvPr id="23560" name="WordArt 12"/>
          <p:cNvSpPr>
            <a:spLocks noChangeArrowheads="1" noChangeShapeType="1" noTextEdit="1"/>
          </p:cNvSpPr>
          <p:nvPr/>
        </p:nvSpPr>
        <p:spPr bwMode="auto">
          <a:xfrm>
            <a:off x="3059113" y="404813"/>
            <a:ext cx="3024187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Ребус</a:t>
            </a:r>
          </a:p>
        </p:txBody>
      </p:sp>
      <p:pic>
        <p:nvPicPr>
          <p:cNvPr id="23561" name="Picture 10" descr="💐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59163" y="335280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1" descr="🌺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29013" y="335280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2" descr="🌷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98863" y="335280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3" descr="🎂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68713" y="335280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14" descr="🎂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8563" y="335280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15" descr="🎂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08413" y="335280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7" name="Picture 16" descr="🎁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78263" y="335280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17" descr="🎁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48113" y="335280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Picture 18" descr="🎁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17963" y="335280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0" name="Picture 19" descr="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87813" y="335280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1" name="Picture 20" descr="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57663" y="335280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2" name="Picture 21" descr="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27513" y="335280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3" name="WordArt 24"/>
          <p:cNvSpPr>
            <a:spLocks noChangeArrowheads="1" noChangeShapeType="1" noTextEdit="1"/>
          </p:cNvSpPr>
          <p:nvPr/>
        </p:nvSpPr>
        <p:spPr bwMode="auto">
          <a:xfrm>
            <a:off x="2411413" y="5445125"/>
            <a:ext cx="3889375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Жайворонок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6" descr="sp_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WordArt 5"/>
          <p:cNvSpPr>
            <a:spLocks noChangeArrowheads="1" noChangeShapeType="1" noTextEdit="1"/>
          </p:cNvSpPr>
          <p:nvPr/>
        </p:nvSpPr>
        <p:spPr bwMode="auto">
          <a:xfrm>
            <a:off x="2484438" y="5634038"/>
            <a:ext cx="4176712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Жайворонок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0"/>
            <a:ext cx="8604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5" descr="img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WordArt 6"/>
          <p:cNvSpPr>
            <a:spLocks noChangeArrowheads="1" noChangeShapeType="1" noTextEdit="1"/>
          </p:cNvSpPr>
          <p:nvPr/>
        </p:nvSpPr>
        <p:spPr bwMode="auto">
          <a:xfrm>
            <a:off x="2411413" y="3500438"/>
            <a:ext cx="4321175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Bottom"/>
              <a:lightRig rig="legacyFlat1" dir="t"/>
            </a:scene3d>
            <a:sp3d extrusionH="430200" prstMaterial="legacyMetal">
              <a:extrusionClr>
                <a:srgbClr val="D60093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ОЛОСЕЙВ</a:t>
            </a:r>
          </a:p>
        </p:txBody>
      </p:sp>
      <p:pic>
        <p:nvPicPr>
          <p:cNvPr id="26627" name="Picture 7" descr="animashki-pticy-78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1557338"/>
            <a:ext cx="1509713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0" descr="111666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43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3" name="WordArt 11"/>
          <p:cNvSpPr>
            <a:spLocks noChangeArrowheads="1" noChangeShapeType="1" noTextEdit="1"/>
          </p:cNvSpPr>
          <p:nvPr/>
        </p:nvSpPr>
        <p:spPr bwMode="auto">
          <a:xfrm>
            <a:off x="1979613" y="5300663"/>
            <a:ext cx="4248150" cy="1296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Соловей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  <p:bldP spid="2868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Утреннее пение соловья.mp4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0825" y="0"/>
            <a:ext cx="8569325" cy="642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6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765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6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76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WordArt 7"/>
          <p:cNvSpPr>
            <a:spLocks noChangeArrowheads="1" noChangeShapeType="1" noTextEdit="1"/>
          </p:cNvSpPr>
          <p:nvPr/>
        </p:nvSpPr>
        <p:spPr bwMode="auto">
          <a:xfrm>
            <a:off x="1403350" y="476250"/>
            <a:ext cx="57435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Розшифруйте назви птахів</a:t>
            </a:r>
          </a:p>
        </p:txBody>
      </p:sp>
      <p:pic>
        <p:nvPicPr>
          <p:cNvPr id="8210" name="Picture 18" descr="85817571_zhavoronok_polevo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1125538"/>
            <a:ext cx="252253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3" descr="78103635_05b41bc2e05bab01fec5869c1d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3284538"/>
            <a:ext cx="2590800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2" descr="361613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2708275"/>
            <a:ext cx="2232025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13" descr="img_11334088_875_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4797425"/>
            <a:ext cx="2303462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WordArt 10"/>
          <p:cNvSpPr>
            <a:spLocks noChangeArrowheads="1" noChangeShapeType="1" noTextEdit="1"/>
          </p:cNvSpPr>
          <p:nvPr/>
        </p:nvSpPr>
        <p:spPr bwMode="auto">
          <a:xfrm>
            <a:off x="323850" y="1196975"/>
            <a:ext cx="5111750" cy="1366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/>
                <a:cs typeface="Arial"/>
              </a:rPr>
              <a:t>Ж..йв..р..н..к</a:t>
            </a:r>
          </a:p>
        </p:txBody>
      </p:sp>
      <p:sp>
        <p:nvSpPr>
          <p:cNvPr id="28683" name="WordArt 11"/>
          <p:cNvSpPr>
            <a:spLocks noChangeArrowheads="1" noChangeShapeType="1" noTextEdit="1"/>
          </p:cNvSpPr>
          <p:nvPr/>
        </p:nvSpPr>
        <p:spPr bwMode="auto">
          <a:xfrm>
            <a:off x="395288" y="2781300"/>
            <a:ext cx="2519362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/>
                <a:cs typeface="Arial"/>
              </a:rPr>
              <a:t>Шп..к</a:t>
            </a:r>
          </a:p>
        </p:txBody>
      </p:sp>
      <p:sp>
        <p:nvSpPr>
          <p:cNvPr id="28684" name="WordArt 12"/>
          <p:cNvSpPr>
            <a:spLocks noChangeArrowheads="1" noChangeShapeType="1" noTextEdit="1"/>
          </p:cNvSpPr>
          <p:nvPr/>
        </p:nvSpPr>
        <p:spPr bwMode="auto">
          <a:xfrm>
            <a:off x="323850" y="4076700"/>
            <a:ext cx="3671888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/>
                <a:cs typeface="Arial"/>
              </a:rPr>
              <a:t>С..л..в..й</a:t>
            </a:r>
          </a:p>
        </p:txBody>
      </p:sp>
      <p:sp>
        <p:nvSpPr>
          <p:cNvPr id="28685" name="WordArt 13"/>
          <p:cNvSpPr>
            <a:spLocks noChangeArrowheads="1" noChangeShapeType="1" noTextEdit="1"/>
          </p:cNvSpPr>
          <p:nvPr/>
        </p:nvSpPr>
        <p:spPr bwMode="auto">
          <a:xfrm>
            <a:off x="395288" y="5445125"/>
            <a:ext cx="388937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/>
                <a:cs typeface="Arial"/>
              </a:rPr>
              <a:t>Л..ст..вк..</a:t>
            </a:r>
          </a:p>
        </p:txBody>
      </p:sp>
      <p:pic>
        <p:nvPicPr>
          <p:cNvPr id="28686" name="Picture 14" descr="Bankoboev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3" name="WordArt 53"/>
          <p:cNvSpPr>
            <a:spLocks noChangeArrowheads="1" noChangeShapeType="1" noTextEdit="1"/>
          </p:cNvSpPr>
          <p:nvPr/>
        </p:nvSpPr>
        <p:spPr bwMode="auto">
          <a:xfrm>
            <a:off x="2700338" y="5445125"/>
            <a:ext cx="3600450" cy="893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Ластівка</a:t>
            </a:r>
          </a:p>
        </p:txBody>
      </p:sp>
      <p:pic>
        <p:nvPicPr>
          <p:cNvPr id="2" name="Picture 13" descr="0a6501a72fd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60350"/>
            <a:ext cx="9144000" cy="639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0" animBg="1"/>
      <p:bldP spid="28683" grpId="0" animBg="1"/>
      <p:bldP spid="28684" grpId="0" animBg="1"/>
      <p:bldP spid="28685" grpId="0" animBg="1"/>
      <p:bldP spid="30773" grpId="0" animBg="1"/>
      <p:bldP spid="3077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7" descr="14063d6b3d412fc49be2522624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84313"/>
            <a:ext cx="2043113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40" descr="33ede69081b2be0c13196f14c245c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4581525"/>
            <a:ext cx="20891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2" descr="скачанные файлы (5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412875"/>
            <a:ext cx="17430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3" descr="скачанные файлы (6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4437063"/>
            <a:ext cx="179387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44" descr="1407948794_kaktus-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0425" y="1484313"/>
            <a:ext cx="22352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45" descr="скачанные файлы (4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08850" y="4221163"/>
            <a:ext cx="14874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Line 46"/>
          <p:cNvSpPr>
            <a:spLocks noChangeShapeType="1"/>
          </p:cNvSpPr>
          <p:nvPr/>
        </p:nvSpPr>
        <p:spPr bwMode="auto">
          <a:xfrm>
            <a:off x="1042988" y="4005263"/>
            <a:ext cx="576262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04" name="Line 47"/>
          <p:cNvSpPr>
            <a:spLocks noChangeShapeType="1"/>
          </p:cNvSpPr>
          <p:nvPr/>
        </p:nvSpPr>
        <p:spPr bwMode="auto">
          <a:xfrm flipV="1">
            <a:off x="2555875" y="4005263"/>
            <a:ext cx="64770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05" name="Line 48"/>
          <p:cNvSpPr>
            <a:spLocks noChangeShapeType="1"/>
          </p:cNvSpPr>
          <p:nvPr/>
        </p:nvSpPr>
        <p:spPr bwMode="auto">
          <a:xfrm>
            <a:off x="4211638" y="4076700"/>
            <a:ext cx="503237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06" name="Line 49"/>
          <p:cNvSpPr>
            <a:spLocks noChangeShapeType="1"/>
          </p:cNvSpPr>
          <p:nvPr/>
        </p:nvSpPr>
        <p:spPr bwMode="auto">
          <a:xfrm flipV="1">
            <a:off x="5580063" y="3860800"/>
            <a:ext cx="5762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07" name="Line 50"/>
          <p:cNvSpPr>
            <a:spLocks noChangeShapeType="1"/>
          </p:cNvSpPr>
          <p:nvPr/>
        </p:nvSpPr>
        <p:spPr bwMode="auto">
          <a:xfrm>
            <a:off x="7308850" y="3860800"/>
            <a:ext cx="4318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08" name="WordArt 51"/>
          <p:cNvSpPr>
            <a:spLocks noChangeArrowheads="1" noChangeShapeType="1" noTextEdit="1"/>
          </p:cNvSpPr>
          <p:nvPr/>
        </p:nvSpPr>
        <p:spPr bwMode="auto">
          <a:xfrm>
            <a:off x="2843213" y="260350"/>
            <a:ext cx="32480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Складіть слово</a:t>
            </a:r>
          </a:p>
        </p:txBody>
      </p:sp>
      <p:pic>
        <p:nvPicPr>
          <p:cNvPr id="30772" name="Picture 52" descr="109485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3" name="WordArt 53"/>
          <p:cNvSpPr>
            <a:spLocks noChangeArrowheads="1" noChangeShapeType="1" noTextEdit="1"/>
          </p:cNvSpPr>
          <p:nvPr/>
        </p:nvSpPr>
        <p:spPr bwMode="auto">
          <a:xfrm>
            <a:off x="2700338" y="5445125"/>
            <a:ext cx="2879725" cy="893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Лелека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5" descr="key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479307">
            <a:off x="3132138" y="2492375"/>
            <a:ext cx="48958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7" descr="animashki-pticy-42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0350"/>
            <a:ext cx="4464050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9" descr="animashki-pticy-84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333375"/>
            <a:ext cx="20161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12" descr="img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1" name="WordArt 13"/>
          <p:cNvSpPr>
            <a:spLocks noChangeArrowheads="1" noChangeShapeType="1" noTextEdit="1"/>
          </p:cNvSpPr>
          <p:nvPr/>
        </p:nvSpPr>
        <p:spPr bwMode="auto">
          <a:xfrm>
            <a:off x="2987675" y="5445125"/>
            <a:ext cx="3240088" cy="96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Arial"/>
                <a:cs typeface="Arial"/>
              </a:rPr>
              <a:t>Зозуля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WordArt 4"/>
          <p:cNvSpPr>
            <a:spLocks noChangeArrowheads="1" noChangeShapeType="1" noTextEdit="1"/>
          </p:cNvSpPr>
          <p:nvPr/>
        </p:nvSpPr>
        <p:spPr bwMode="auto">
          <a:xfrm>
            <a:off x="3059113" y="1052513"/>
            <a:ext cx="2519362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Руханка</a:t>
            </a:r>
          </a:p>
        </p:txBody>
      </p:sp>
      <p:sp>
        <p:nvSpPr>
          <p:cNvPr id="31746" name="WordArt 5"/>
          <p:cNvSpPr>
            <a:spLocks noChangeArrowheads="1" noChangeShapeType="1" noTextEdit="1"/>
          </p:cNvSpPr>
          <p:nvPr/>
        </p:nvSpPr>
        <p:spPr bwMode="auto">
          <a:xfrm>
            <a:off x="1042988" y="2636838"/>
            <a:ext cx="7273925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"Пташині перельоти"</a:t>
            </a:r>
          </a:p>
        </p:txBody>
      </p:sp>
      <p:pic>
        <p:nvPicPr>
          <p:cNvPr id="31747" name="Picture 13" descr="2703176-db7c2f432239c0a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0350"/>
            <a:ext cx="223202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14" descr="animashki-pticy-78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4300538"/>
            <a:ext cx="5329238" cy="23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15" descr="animashki-pticy-102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468313" y="4149725"/>
            <a:ext cx="3887788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16" descr="8826910564675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35600" y="0"/>
            <a:ext cx="3981450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Zvuki_zhivoy_prirodi-Penie_ptic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497888" y="5949950"/>
            <a:ext cx="6461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616" fill="hold"/>
                                        <p:tgtEl>
                                          <p:spTgt spid="317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5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WordArt 6"/>
          <p:cNvSpPr>
            <a:spLocks noChangeArrowheads="1" noChangeShapeType="1" noTextEdit="1"/>
          </p:cNvSpPr>
          <p:nvPr/>
        </p:nvSpPr>
        <p:spPr bwMode="auto">
          <a:xfrm>
            <a:off x="1619250" y="549275"/>
            <a:ext cx="6208713" cy="979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Робота зпідручником</a:t>
            </a:r>
          </a:p>
        </p:txBody>
      </p:sp>
      <p:pic>
        <p:nvPicPr>
          <p:cNvPr id="32770" name="Picture 10" descr="6104568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1773238"/>
            <a:ext cx="360045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WordArt 11"/>
          <p:cNvSpPr>
            <a:spLocks noChangeArrowheads="1" noChangeShapeType="1" noTextEdit="1"/>
          </p:cNvSpPr>
          <p:nvPr/>
        </p:nvSpPr>
        <p:spPr bwMode="auto">
          <a:xfrm>
            <a:off x="2484438" y="5516563"/>
            <a:ext cx="395922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Ст. 112-113.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2268538" y="620713"/>
            <a:ext cx="50403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5400" b="1" i="1">
                <a:solidFill>
                  <a:srgbClr val="008000"/>
                </a:solidFill>
                <a:latin typeface="Times New Roman" pitchFamily="18" charset="0"/>
              </a:rPr>
              <a:t>Гра “Маска”</a:t>
            </a:r>
            <a:endParaRPr lang="ru-RU" sz="5400" b="1" i="1">
              <a:solidFill>
                <a:srgbClr val="008000"/>
              </a:solidFill>
              <a:latin typeface="Times New Roman" pitchFamily="18" charset="0"/>
            </a:endParaRPr>
          </a:p>
        </p:txBody>
      </p:sp>
      <p:pic>
        <p:nvPicPr>
          <p:cNvPr id="15362" name="Picture 5" descr="images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700213"/>
            <a:ext cx="4679950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WordArt 4"/>
          <p:cNvSpPr>
            <a:spLocks noChangeArrowheads="1" noChangeShapeType="1" noTextEdit="1"/>
          </p:cNvSpPr>
          <p:nvPr/>
        </p:nvSpPr>
        <p:spPr bwMode="auto">
          <a:xfrm>
            <a:off x="3203575" y="404813"/>
            <a:ext cx="295275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"Навігатор"</a:t>
            </a:r>
          </a:p>
        </p:txBody>
      </p:sp>
      <p:sp>
        <p:nvSpPr>
          <p:cNvPr id="33794" name="WordArt 5"/>
          <p:cNvSpPr>
            <a:spLocks noChangeArrowheads="1" noChangeShapeType="1" noTextEdit="1"/>
          </p:cNvSpPr>
          <p:nvPr/>
        </p:nvSpPr>
        <p:spPr bwMode="auto">
          <a:xfrm>
            <a:off x="1547813" y="549275"/>
            <a:ext cx="11525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/>
                <a:cs typeface="Arial"/>
              </a:rPr>
              <a:t>Вправа</a:t>
            </a:r>
          </a:p>
        </p:txBody>
      </p:sp>
      <p:sp>
        <p:nvSpPr>
          <p:cNvPr id="33795" name="Rectangle 7"/>
          <p:cNvSpPr>
            <a:spLocks noGrp="1"/>
          </p:cNvSpPr>
          <p:nvPr>
            <p:ph type="body" idx="1"/>
          </p:nvPr>
        </p:nvSpPr>
        <p:spPr>
          <a:xfrm>
            <a:off x="179388" y="1052513"/>
            <a:ext cx="8785225" cy="5616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b="1" smtClean="0"/>
              <a:t>Яка пташка першою повідомляє про приближення весни ще посеред зими?</a:t>
            </a:r>
          </a:p>
          <a:p>
            <a:pPr>
              <a:lnSpc>
                <a:spcPct val="90000"/>
              </a:lnSpc>
            </a:pPr>
            <a:r>
              <a:rPr lang="ru-RU" b="1" smtClean="0"/>
              <a:t>Які птахи одними з перших повертаються із теплих країв на Батьківщину ?</a:t>
            </a:r>
          </a:p>
          <a:p>
            <a:pPr>
              <a:lnSpc>
                <a:spcPct val="90000"/>
              </a:lnSpc>
            </a:pPr>
            <a:r>
              <a:rPr lang="uk-UA" b="1" smtClean="0"/>
              <a:t>Що ви дізналися про білих плисок?</a:t>
            </a:r>
          </a:p>
          <a:p>
            <a:pPr>
              <a:lnSpc>
                <a:spcPct val="90000"/>
              </a:lnSpc>
            </a:pPr>
            <a:r>
              <a:rPr lang="uk-UA" b="1" smtClean="0"/>
              <a:t>Чому не всі птахи прилітають водночас?</a:t>
            </a:r>
          </a:p>
          <a:p>
            <a:pPr>
              <a:lnSpc>
                <a:spcPct val="90000"/>
              </a:lnSpc>
            </a:pPr>
            <a:r>
              <a:rPr lang="uk-UA" b="1" smtClean="0"/>
              <a:t>Що роблять птахи, коли повертаються із вирію?</a:t>
            </a:r>
          </a:p>
          <a:p>
            <a:pPr>
              <a:lnSpc>
                <a:spcPct val="90000"/>
              </a:lnSpc>
            </a:pPr>
            <a:r>
              <a:rPr lang="uk-UA" b="1" smtClean="0"/>
              <a:t>Чому самці прилітають навесні раніше за самочок?</a:t>
            </a:r>
          </a:p>
          <a:p>
            <a:pPr>
              <a:lnSpc>
                <a:spcPct val="90000"/>
              </a:lnSpc>
            </a:pPr>
            <a:r>
              <a:rPr lang="uk-UA" b="1" smtClean="0"/>
              <a:t>Як показують себе самці?</a:t>
            </a:r>
            <a:endParaRPr lang="ru-RU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WordArt 4"/>
          <p:cNvSpPr>
            <a:spLocks noChangeArrowheads="1" noChangeShapeType="1" noTextEdit="1"/>
          </p:cNvSpPr>
          <p:nvPr/>
        </p:nvSpPr>
        <p:spPr bwMode="auto">
          <a:xfrm>
            <a:off x="3276600" y="549275"/>
            <a:ext cx="26638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Вправа</a:t>
            </a:r>
          </a:p>
        </p:txBody>
      </p:sp>
      <p:sp>
        <p:nvSpPr>
          <p:cNvPr id="34818" name="WordArt 5"/>
          <p:cNvSpPr>
            <a:spLocks noChangeArrowheads="1" noChangeShapeType="1" noTextEdit="1"/>
          </p:cNvSpPr>
          <p:nvPr/>
        </p:nvSpPr>
        <p:spPr bwMode="auto">
          <a:xfrm>
            <a:off x="1187450" y="2060575"/>
            <a:ext cx="6696075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"Крок допомоги"</a:t>
            </a:r>
          </a:p>
        </p:txBody>
      </p:sp>
      <p:pic>
        <p:nvPicPr>
          <p:cNvPr id="34819" name="Picture 6" descr="6bfe06cc12abf211e3af778a0278265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60350"/>
            <a:ext cx="17240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8" descr="animashki-pticy-98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4338" y="3141663"/>
            <a:ext cx="2379662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9" descr="a112e10bd068576d78a245fc3f07a10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173663"/>
            <a:ext cx="4392613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WordArt 4"/>
          <p:cNvSpPr>
            <a:spLocks noChangeArrowheads="1" noChangeShapeType="1" noTextEdit="1"/>
          </p:cNvSpPr>
          <p:nvPr/>
        </p:nvSpPr>
        <p:spPr bwMode="auto">
          <a:xfrm>
            <a:off x="1258888" y="404813"/>
            <a:ext cx="979487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/>
                <a:cs typeface="Arial"/>
              </a:rPr>
              <a:t>Гра</a:t>
            </a:r>
          </a:p>
        </p:txBody>
      </p:sp>
      <p:sp>
        <p:nvSpPr>
          <p:cNvPr id="35842" name="WordArt 5"/>
          <p:cNvSpPr>
            <a:spLocks noChangeArrowheads="1" noChangeShapeType="1" noTextEdit="1"/>
          </p:cNvSpPr>
          <p:nvPr/>
        </p:nvSpPr>
        <p:spPr bwMode="auto">
          <a:xfrm>
            <a:off x="2771775" y="333375"/>
            <a:ext cx="496887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/>
                <a:cs typeface="Arial"/>
              </a:rPr>
              <a:t>"Який птах зайвий"</a:t>
            </a:r>
          </a:p>
        </p:txBody>
      </p:sp>
      <p:pic>
        <p:nvPicPr>
          <p:cNvPr id="35843" name="Picture 7" descr="5726514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1341438"/>
            <a:ext cx="2663825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8" descr="1311609436_94f7f9a874b4e095f11c83a3ba6dbf31_b5bedec17bc5a77b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3500438"/>
            <a:ext cx="22145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11" descr="18solove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3500438"/>
            <a:ext cx="1878012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12" descr="6735-300x2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412875"/>
            <a:ext cx="28575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13" descr="77697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87675" y="3500438"/>
            <a:ext cx="293211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10" descr="265px-Sroka_Pica_Pica_I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48038" y="1412875"/>
            <a:ext cx="2422525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WordArt 4"/>
          <p:cNvSpPr>
            <a:spLocks noChangeArrowheads="1" noChangeShapeType="1" noTextEdit="1"/>
          </p:cNvSpPr>
          <p:nvPr/>
        </p:nvSpPr>
        <p:spPr bwMode="auto">
          <a:xfrm>
            <a:off x="1258888" y="404813"/>
            <a:ext cx="979487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/>
                <a:cs typeface="Arial"/>
              </a:rPr>
              <a:t>Гра</a:t>
            </a:r>
          </a:p>
        </p:txBody>
      </p:sp>
      <p:sp>
        <p:nvSpPr>
          <p:cNvPr id="36866" name="WordArt 5"/>
          <p:cNvSpPr>
            <a:spLocks noChangeArrowheads="1" noChangeShapeType="1" noTextEdit="1"/>
          </p:cNvSpPr>
          <p:nvPr/>
        </p:nvSpPr>
        <p:spPr bwMode="auto">
          <a:xfrm>
            <a:off x="2771775" y="333375"/>
            <a:ext cx="496887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/>
                <a:cs typeface="Arial"/>
              </a:rPr>
              <a:t>"Який птах зайвий"</a:t>
            </a:r>
          </a:p>
        </p:txBody>
      </p:sp>
      <p:pic>
        <p:nvPicPr>
          <p:cNvPr id="36867" name="Picture 6" descr="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41438"/>
            <a:ext cx="2987675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7" descr="0912a8b9f44db3792eba56dc4d0741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1341438"/>
            <a:ext cx="3059113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8" descr="img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1341438"/>
            <a:ext cx="3024187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9" descr="265px-Sroka_Pica_Pica_I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3860800"/>
            <a:ext cx="295275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12" descr="sizyj-golub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00" y="3789363"/>
            <a:ext cx="25463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11" descr="RWPj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3933825"/>
            <a:ext cx="3302000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8" descr="0_772d0_614ad9ee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WordArt 9"/>
          <p:cNvSpPr>
            <a:spLocks noChangeArrowheads="1" noChangeShapeType="1" noTextEdit="1"/>
          </p:cNvSpPr>
          <p:nvPr/>
        </p:nvSpPr>
        <p:spPr bwMode="auto">
          <a:xfrm>
            <a:off x="2268538" y="3141663"/>
            <a:ext cx="4103687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/>
                <a:cs typeface="Arial"/>
              </a:rPr>
              <a:t>Хто більше </a:t>
            </a:r>
          </a:p>
        </p:txBody>
      </p:sp>
      <p:pic>
        <p:nvPicPr>
          <p:cNvPr id="37891" name="Picture 10" descr="6b5ab021554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765175"/>
            <a:ext cx="3148013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11" descr="animashki-pticy-42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513" y="1412875"/>
            <a:ext cx="1439862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WordArt 6"/>
          <p:cNvSpPr>
            <a:spLocks noChangeArrowheads="1" noChangeShapeType="1" noTextEdit="1"/>
          </p:cNvSpPr>
          <p:nvPr/>
        </p:nvSpPr>
        <p:spPr bwMode="auto">
          <a:xfrm>
            <a:off x="1979613" y="188913"/>
            <a:ext cx="4967287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Гра "Аукціон"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Прямоугольник 5"/>
          <p:cNvSpPr>
            <a:spLocks noChangeArrowheads="1"/>
          </p:cNvSpPr>
          <p:nvPr/>
        </p:nvSpPr>
        <p:spPr bwMode="auto">
          <a:xfrm>
            <a:off x="611188" y="908050"/>
            <a:ext cx="54292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800" b="1" i="1">
                <a:solidFill>
                  <a:srgbClr val="0070C0"/>
                </a:solidFill>
              </a:rPr>
              <a:t>КОЛО ДУМОК</a:t>
            </a:r>
            <a:endParaRPr lang="ru-RU" sz="4800"/>
          </a:p>
        </p:txBody>
      </p:sp>
      <p:sp>
        <p:nvSpPr>
          <p:cNvPr id="38914" name="Прямоугольник 6"/>
          <p:cNvSpPr>
            <a:spLocks noChangeArrowheads="1"/>
          </p:cNvSpPr>
          <p:nvPr/>
        </p:nvSpPr>
        <p:spPr bwMode="auto">
          <a:xfrm>
            <a:off x="395288" y="2924175"/>
            <a:ext cx="8424862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 b="1"/>
              <a:t>Як би я  був птахою,  я б  був би  …, тому що … .</a:t>
            </a:r>
          </a:p>
          <a:p>
            <a:endParaRPr lang="uk-UA" sz="3600" b="1"/>
          </a:p>
          <a:p>
            <a:r>
              <a:rPr lang="uk-UA" sz="3600" b="1"/>
              <a:t>Як би я була птахою, я була б …, тому що … .</a:t>
            </a:r>
            <a:endParaRPr lang="ru-RU" sz="3600" b="1"/>
          </a:p>
        </p:txBody>
      </p:sp>
      <p:pic>
        <p:nvPicPr>
          <p:cNvPr id="38915" name="Picture 7" descr="0_685b1_174f7a2e_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0" y="0"/>
            <a:ext cx="47625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 altLang="ru-RU" sz="3600" b="1" smtClean="0">
                <a:solidFill>
                  <a:srgbClr val="990000"/>
                </a:solidFill>
                <a:latin typeface="Georgia" pitchFamily="18" charset="0"/>
              </a:rPr>
              <a:t>Гра  “Загубилися слова”</a:t>
            </a:r>
            <a:endParaRPr lang="ru-RU" altLang="ru-RU" sz="3600" b="1" smtClean="0">
              <a:solidFill>
                <a:srgbClr val="990000"/>
              </a:solidFill>
              <a:latin typeface="Georgia" pitchFamily="18" charset="0"/>
            </a:endParaRPr>
          </a:p>
        </p:txBody>
      </p:sp>
      <p:sp>
        <p:nvSpPr>
          <p:cNvPr id="5837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578850" cy="4525963"/>
          </a:xfrm>
        </p:spPr>
        <p:txBody>
          <a:bodyPr/>
          <a:lstStyle/>
          <a:p>
            <a:r>
              <a:rPr lang="uk-UA" altLang="ru-RU" b="1" smtClean="0">
                <a:latin typeface="Georgia" pitchFamily="18" charset="0"/>
              </a:rPr>
              <a:t>Весною птахи будують... </a:t>
            </a:r>
          </a:p>
          <a:p>
            <a:pPr>
              <a:buFont typeface="Arial" charset="0"/>
              <a:buNone/>
            </a:pPr>
            <a:r>
              <a:rPr lang="uk-UA" altLang="ru-RU" b="1" smtClean="0">
                <a:latin typeface="Georgia" pitchFamily="18" charset="0"/>
              </a:rPr>
              <a:t>   </a:t>
            </a:r>
          </a:p>
          <a:p>
            <a:pPr>
              <a:buFont typeface="Arial" charset="0"/>
              <a:buNone/>
            </a:pPr>
            <a:r>
              <a:rPr lang="uk-UA" altLang="ru-RU" b="1" smtClean="0">
                <a:latin typeface="Georgia" pitchFamily="18" charset="0"/>
              </a:rPr>
              <a:t>і відкладають.... </a:t>
            </a:r>
          </a:p>
          <a:p>
            <a:endParaRPr lang="uk-UA" altLang="ru-RU" b="1" smtClean="0">
              <a:latin typeface="Georgia" pitchFamily="18" charset="0"/>
            </a:endParaRPr>
          </a:p>
          <a:p>
            <a:endParaRPr lang="uk-UA" altLang="ru-RU" b="1" smtClean="0">
              <a:latin typeface="Georgia" pitchFamily="18" charset="0"/>
            </a:endParaRPr>
          </a:p>
          <a:p>
            <a:r>
              <a:rPr lang="uk-UA" altLang="ru-RU" b="1" smtClean="0">
                <a:latin typeface="Georgia" pitchFamily="18" charset="0"/>
              </a:rPr>
              <a:t>Улітку вони виводять... </a:t>
            </a:r>
          </a:p>
        </p:txBody>
      </p:sp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4629150"/>
            <a:ext cx="2771775" cy="1858963"/>
          </a:xfrm>
          <a:prstGeom prst="rect">
            <a:avLst/>
          </a:prstGeom>
          <a:noFill/>
          <a:ln w="12700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112553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27813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E:\Документи\просила\гор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4250" y="1989138"/>
            <a:ext cx="2282825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extBox 5"/>
          <p:cNvSpPr txBox="1">
            <a:spLocks noChangeArrowheads="1"/>
          </p:cNvSpPr>
          <p:nvPr/>
        </p:nvSpPr>
        <p:spPr bwMode="auto">
          <a:xfrm>
            <a:off x="3352800" y="908050"/>
            <a:ext cx="787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9600" b="1">
                <a:latin typeface="Candara" pitchFamily="34" charset="0"/>
              </a:rPr>
              <a:t>,</a:t>
            </a:r>
            <a:endParaRPr lang="ru-RU" sz="9600" b="1">
              <a:latin typeface="Candara" pitchFamily="34" charset="0"/>
            </a:endParaRPr>
          </a:p>
        </p:txBody>
      </p:sp>
      <p:sp>
        <p:nvSpPr>
          <p:cNvPr id="40963" name="TextBox 6"/>
          <p:cNvSpPr txBox="1">
            <a:spLocks noChangeArrowheads="1"/>
          </p:cNvSpPr>
          <p:nvPr/>
        </p:nvSpPr>
        <p:spPr bwMode="auto">
          <a:xfrm>
            <a:off x="4067175" y="2565400"/>
            <a:ext cx="22066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8000" b="1"/>
              <a:t>ОБ</a:t>
            </a:r>
            <a:endParaRPr lang="ru-RU" sz="8000" b="1"/>
          </a:p>
        </p:txBody>
      </p:sp>
      <p:pic>
        <p:nvPicPr>
          <p:cNvPr id="40964" name="Picture 3" descr="E:\Документи\просила\палец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1773238"/>
            <a:ext cx="1404937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Box 8"/>
          <p:cNvSpPr txBox="1">
            <a:spLocks noChangeArrowheads="1"/>
          </p:cNvSpPr>
          <p:nvPr/>
        </p:nvSpPr>
        <p:spPr bwMode="auto">
          <a:xfrm>
            <a:off x="5795963" y="981075"/>
            <a:ext cx="1117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9600" b="1">
                <a:latin typeface="Candara" pitchFamily="34" charset="0"/>
              </a:rPr>
              <a:t>,,,</a:t>
            </a:r>
            <a:endParaRPr lang="ru-RU" sz="9600" b="1">
              <a:latin typeface="Candara" pitchFamily="34" charset="0"/>
            </a:endParaRPr>
          </a:p>
        </p:txBody>
      </p:sp>
      <p:sp>
        <p:nvSpPr>
          <p:cNvPr id="40966" name="Rectangle 10"/>
          <p:cNvSpPr>
            <a:spLocks noChangeArrowheads="1"/>
          </p:cNvSpPr>
          <p:nvPr/>
        </p:nvSpPr>
        <p:spPr bwMode="auto">
          <a:xfrm>
            <a:off x="1042988" y="404813"/>
            <a:ext cx="6769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sz="3600" b="1">
                <a:solidFill>
                  <a:srgbClr val="990000"/>
                </a:solidFill>
              </a:rPr>
              <a:t>Гра  “Який птах заховався?”</a:t>
            </a:r>
            <a:endParaRPr lang="ru-RU" altLang="ru-RU" sz="3600" b="1">
              <a:solidFill>
                <a:srgbClr val="990000"/>
              </a:solidFill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3348038" y="5229225"/>
            <a:ext cx="21320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 b="1">
                <a:solidFill>
                  <a:srgbClr val="CC0000"/>
                </a:solidFill>
              </a:rPr>
              <a:t>Горобець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E:\Документи\просила\с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209800"/>
            <a:ext cx="1824038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3" descr="E:\Документи\просила\майка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514600"/>
            <a:ext cx="16383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Box 7"/>
          <p:cNvSpPr txBox="1">
            <a:spLocks noChangeArrowheads="1"/>
          </p:cNvSpPr>
          <p:nvPr/>
        </p:nvSpPr>
        <p:spPr bwMode="auto">
          <a:xfrm>
            <a:off x="3429000" y="2590800"/>
            <a:ext cx="533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5400" b="1">
                <a:latin typeface="Candara" pitchFamily="34" charset="0"/>
              </a:rPr>
              <a:t>,,</a:t>
            </a:r>
            <a:endParaRPr lang="ru-RU" sz="5400" b="1">
              <a:latin typeface="Candara" pitchFamily="34" charset="0"/>
            </a:endParaRPr>
          </a:p>
        </p:txBody>
      </p:sp>
      <p:sp>
        <p:nvSpPr>
          <p:cNvPr id="41988" name="Прямоугольник 8"/>
          <p:cNvSpPr>
            <a:spLocks noChangeArrowheads="1"/>
          </p:cNvSpPr>
          <p:nvPr/>
        </p:nvSpPr>
        <p:spPr bwMode="auto">
          <a:xfrm>
            <a:off x="4876800" y="2438400"/>
            <a:ext cx="533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5400" b="1">
                <a:latin typeface="Candara" pitchFamily="34" charset="0"/>
              </a:rPr>
              <a:t>,,</a:t>
            </a:r>
            <a:endParaRPr lang="ru-RU" sz="5400" b="1">
              <a:latin typeface="Candara" pitchFamily="34" charset="0"/>
            </a:endParaRPr>
          </a:p>
        </p:txBody>
      </p:sp>
      <p:sp>
        <p:nvSpPr>
          <p:cNvPr id="41989" name="Rectangle 9"/>
          <p:cNvSpPr>
            <a:spLocks noChangeArrowheads="1"/>
          </p:cNvSpPr>
          <p:nvPr/>
        </p:nvSpPr>
        <p:spPr bwMode="auto">
          <a:xfrm>
            <a:off x="1042988" y="476250"/>
            <a:ext cx="7426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altLang="ru-RU" sz="4000" b="1">
                <a:solidFill>
                  <a:srgbClr val="990000"/>
                </a:solidFill>
              </a:rPr>
              <a:t>Гра  “Який птах заховався?”</a:t>
            </a:r>
            <a:endParaRPr lang="ru-RU" sz="4000" b="1">
              <a:solidFill>
                <a:srgbClr val="990000"/>
              </a:solidFill>
            </a:endParaRPr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3203575" y="5656263"/>
            <a:ext cx="208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sz="3600" b="1">
                <a:solidFill>
                  <a:srgbClr val="CC0000"/>
                </a:solidFill>
              </a:rPr>
              <a:t>С</a:t>
            </a:r>
            <a:r>
              <a:rPr lang="ru-RU" altLang="ru-RU" sz="3600" b="1">
                <a:solidFill>
                  <a:srgbClr val="CC0000"/>
                </a:solidFill>
              </a:rPr>
              <a:t>ойка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E:\Документи\просила\си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565400"/>
            <a:ext cx="2376487" cy="1698625"/>
          </a:xfrm>
          <a:prstGeom prst="rect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</p:spPr>
      </p:pic>
      <p:sp>
        <p:nvSpPr>
          <p:cNvPr id="43010" name="TextBox 5"/>
          <p:cNvSpPr txBox="1">
            <a:spLocks noChangeArrowheads="1"/>
          </p:cNvSpPr>
          <p:nvPr/>
        </p:nvSpPr>
        <p:spPr bwMode="auto">
          <a:xfrm>
            <a:off x="4643438" y="620713"/>
            <a:ext cx="1524000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sz="5400" b="1">
                <a:latin typeface="Candara" pitchFamily="34" charset="0"/>
              </a:rPr>
              <a:t>  </a:t>
            </a:r>
            <a:r>
              <a:rPr lang="uk-UA" altLang="ru-RU" sz="8800" b="1">
                <a:latin typeface="Candara" pitchFamily="34" charset="0"/>
              </a:rPr>
              <a:t> </a:t>
            </a:r>
            <a:r>
              <a:rPr lang="uk-UA" altLang="ru-RU" sz="5400" b="1">
                <a:latin typeface="Candara" pitchFamily="34" charset="0"/>
              </a:rPr>
              <a:t>  </a:t>
            </a:r>
            <a:r>
              <a:rPr lang="uk-UA" altLang="ru-RU" sz="6600" b="1">
                <a:solidFill>
                  <a:srgbClr val="CC0000"/>
                </a:solidFill>
                <a:latin typeface="Candara" pitchFamily="34" charset="0"/>
              </a:rPr>
              <a:t>,,,</a:t>
            </a:r>
            <a:endParaRPr lang="ru-RU" altLang="ru-RU" sz="6600" b="1">
              <a:solidFill>
                <a:srgbClr val="CC0000"/>
              </a:solidFill>
              <a:latin typeface="Candara" pitchFamily="34" charset="0"/>
            </a:endParaRPr>
          </a:p>
        </p:txBody>
      </p:sp>
      <p:pic>
        <p:nvPicPr>
          <p:cNvPr id="43011" name="Picture 3" descr="E:\Документи\просила\лисиц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2565400"/>
            <a:ext cx="3455987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Box 7"/>
          <p:cNvSpPr txBox="1">
            <a:spLocks noChangeArrowheads="1"/>
          </p:cNvSpPr>
          <p:nvPr/>
        </p:nvSpPr>
        <p:spPr bwMode="auto">
          <a:xfrm>
            <a:off x="2987675" y="1916113"/>
            <a:ext cx="395288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altLang="ru-RU" sz="6600" b="1">
                <a:solidFill>
                  <a:srgbClr val="CC0000"/>
                </a:solidFill>
                <a:latin typeface="Candara" pitchFamily="34" charset="0"/>
              </a:rPr>
              <a:t>,</a:t>
            </a:r>
            <a:endParaRPr lang="ru-RU" altLang="ru-RU" sz="6600" b="1">
              <a:solidFill>
                <a:srgbClr val="CC0000"/>
              </a:solidFill>
              <a:latin typeface="Candara" pitchFamily="34" charset="0"/>
            </a:endParaRPr>
          </a:p>
        </p:txBody>
      </p:sp>
      <p:sp>
        <p:nvSpPr>
          <p:cNvPr id="43013" name="TextBox 8"/>
          <p:cNvSpPr txBox="1">
            <a:spLocks noChangeArrowheads="1"/>
          </p:cNvSpPr>
          <p:nvPr/>
        </p:nvSpPr>
        <p:spPr bwMode="auto">
          <a:xfrm>
            <a:off x="3492500" y="2636838"/>
            <a:ext cx="91440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altLang="ru-RU" sz="8800" b="1">
                <a:solidFill>
                  <a:srgbClr val="CC0000"/>
                </a:solidFill>
                <a:latin typeface="Candara" pitchFamily="34" charset="0"/>
              </a:rPr>
              <a:t>Н</a:t>
            </a:r>
            <a:endParaRPr lang="ru-RU" altLang="ru-RU" sz="8800" b="1">
              <a:solidFill>
                <a:srgbClr val="CC0000"/>
              </a:solidFill>
              <a:latin typeface="Candara" pitchFamily="34" charset="0"/>
            </a:endParaRPr>
          </a:p>
        </p:txBody>
      </p:sp>
      <p:sp>
        <p:nvSpPr>
          <p:cNvPr id="43014" name="Заголовок 1"/>
          <p:cNvSpPr>
            <a:spLocks/>
          </p:cNvSpPr>
          <p:nvPr/>
        </p:nvSpPr>
        <p:spPr bwMode="auto">
          <a:xfrm>
            <a:off x="611188" y="188913"/>
            <a:ext cx="81375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altLang="ru-RU" sz="4000" b="1">
                <a:solidFill>
                  <a:srgbClr val="990000"/>
                </a:solidFill>
                <a:latin typeface="Georgia" pitchFamily="18" charset="0"/>
              </a:rPr>
              <a:t>Гра  “Який птах заховався?”</a:t>
            </a:r>
            <a:endParaRPr lang="ru-RU" altLang="ru-RU" sz="4000" b="1">
              <a:solidFill>
                <a:srgbClr val="990000"/>
              </a:solidFill>
              <a:latin typeface="Georgia" pitchFamily="18" charset="0"/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3492500" y="5516563"/>
            <a:ext cx="338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sz="3600" b="1">
                <a:solidFill>
                  <a:srgbClr val="CC0000"/>
                </a:solidFill>
                <a:latin typeface="Georgia" pitchFamily="18" charset="0"/>
              </a:rPr>
              <a:t>Синиця</a:t>
            </a:r>
            <a:endParaRPr lang="ru-RU" altLang="ru-RU" sz="3600" b="1">
              <a:solidFill>
                <a:srgbClr val="CC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WordArt 4"/>
          <p:cNvSpPr>
            <a:spLocks noChangeArrowheads="1" noChangeShapeType="1" noTextEdit="1"/>
          </p:cNvSpPr>
          <p:nvPr/>
        </p:nvSpPr>
        <p:spPr bwMode="auto">
          <a:xfrm>
            <a:off x="539750" y="2349500"/>
            <a:ext cx="8280400" cy="3889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Не просто слухати, а чути.                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Не просто дивитись, а бачити.         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Не просто відповідати, а міркувати.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Дружно і плідно працювати.             </a:t>
            </a:r>
          </a:p>
        </p:txBody>
      </p:sp>
      <p:pic>
        <p:nvPicPr>
          <p:cNvPr id="16386" name="Picture 6" descr="0_685b1_174f7a2e_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0"/>
            <a:ext cx="4140200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WordArt 5"/>
          <p:cNvSpPr>
            <a:spLocks noChangeArrowheads="1" noChangeShapeType="1" noTextEdit="1"/>
          </p:cNvSpPr>
          <p:nvPr/>
        </p:nvSpPr>
        <p:spPr bwMode="auto">
          <a:xfrm>
            <a:off x="1547813" y="476250"/>
            <a:ext cx="324008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Девіз уроку: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" descr="animashki-pticy-10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1125538"/>
            <a:ext cx="5184775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WordArt 5"/>
          <p:cNvSpPr>
            <a:spLocks noChangeArrowheads="1" noChangeShapeType="1" noTextEdit="1"/>
          </p:cNvSpPr>
          <p:nvPr/>
        </p:nvSpPr>
        <p:spPr bwMode="auto">
          <a:xfrm>
            <a:off x="1331913" y="260350"/>
            <a:ext cx="6840537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Monotype Corsiva"/>
              </a:rPr>
              <a:t>Пташина вікторина</a:t>
            </a:r>
          </a:p>
        </p:txBody>
      </p:sp>
      <p:pic>
        <p:nvPicPr>
          <p:cNvPr id="44035" name="Picture 6" descr="7b534a2e105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2413" y="4292600"/>
            <a:ext cx="9577388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stuk_v_dver_-_Stuk_v_dver_(xMusic.me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140200" y="49418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84" fill="hold"/>
                                        <p:tgtEl>
                                          <p:spTgt spid="440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37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5" descr="9609086_9b29a3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WordArt 6"/>
          <p:cNvSpPr>
            <a:spLocks noChangeArrowheads="1" noChangeShapeType="1" noTextEdit="1"/>
          </p:cNvSpPr>
          <p:nvPr/>
        </p:nvSpPr>
        <p:spPr bwMode="auto">
          <a:xfrm>
            <a:off x="2051050" y="1341438"/>
            <a:ext cx="446405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"Очікування"</a:t>
            </a:r>
          </a:p>
        </p:txBody>
      </p:sp>
      <p:sp>
        <p:nvSpPr>
          <p:cNvPr id="45059" name="WordArt 5"/>
          <p:cNvSpPr>
            <a:spLocks noChangeArrowheads="1" noChangeShapeType="1" noTextEdit="1"/>
          </p:cNvSpPr>
          <p:nvPr/>
        </p:nvSpPr>
        <p:spPr bwMode="auto">
          <a:xfrm>
            <a:off x="3419475" y="404813"/>
            <a:ext cx="2303463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Вправа</a:t>
            </a:r>
          </a:p>
        </p:txBody>
      </p:sp>
      <p:pic>
        <p:nvPicPr>
          <p:cNvPr id="45060" name="Picture 8" descr="animashki-pticy-33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4625" y="4586288"/>
            <a:ext cx="3889375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10" descr="74033994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844675"/>
            <a:ext cx="2147888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11" descr="25653286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2565400"/>
            <a:ext cx="2239962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12" descr="16053779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8488" y="2852738"/>
            <a:ext cx="1944687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13" descr="55567211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4292600"/>
            <a:ext cx="2030413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14" descr="74033994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2420938"/>
            <a:ext cx="1655763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WordArt 4"/>
          <p:cNvSpPr>
            <a:spLocks noChangeArrowheads="1" noChangeShapeType="1" noTextEdit="1"/>
          </p:cNvSpPr>
          <p:nvPr/>
        </p:nvSpPr>
        <p:spPr bwMode="auto">
          <a:xfrm>
            <a:off x="684213" y="836613"/>
            <a:ext cx="5832475" cy="30257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Молодці!</a:t>
            </a:r>
          </a:p>
        </p:txBody>
      </p:sp>
      <p:pic>
        <p:nvPicPr>
          <p:cNvPr id="46082" name="Picture 7" descr="75441538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508500"/>
            <a:ext cx="2592387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9" descr="i255208682_22087_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2565400"/>
            <a:ext cx="52578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10" descr="animashki-pticy-84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188913"/>
            <a:ext cx="1944688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11" descr="animashki-pticy-97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0"/>
            <a:ext cx="19431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1042988" y="260350"/>
            <a:ext cx="69119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800" b="1" i="1">
                <a:solidFill>
                  <a:srgbClr val="0000CC"/>
                </a:solidFill>
                <a:latin typeface="Times New Roman" pitchFamily="18" charset="0"/>
              </a:rPr>
              <a:t>Хвилинка календаря</a:t>
            </a:r>
            <a:endParaRPr lang="ru-RU" sz="4800" b="1" i="1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17410" name="Picture 7" descr="137068806229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557338"/>
            <a:ext cx="6080125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WordArt 4"/>
          <p:cNvSpPr>
            <a:spLocks noChangeArrowheads="1" noChangeShapeType="1" noTextEdit="1"/>
          </p:cNvSpPr>
          <p:nvPr/>
        </p:nvSpPr>
        <p:spPr bwMode="auto">
          <a:xfrm>
            <a:off x="2411413" y="1196975"/>
            <a:ext cx="35623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Вправа "Погода"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animashki-pticy-33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4797425"/>
            <a:ext cx="3195638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8" descr="animashki-pticy-107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24400"/>
            <a:ext cx="1452563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9" descr="lastyvka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188913"/>
            <a:ext cx="2160588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WordArt 6"/>
          <p:cNvSpPr>
            <a:spLocks noChangeArrowheads="1" noChangeShapeType="1" noTextEdit="1"/>
          </p:cNvSpPr>
          <p:nvPr/>
        </p:nvSpPr>
        <p:spPr bwMode="auto">
          <a:xfrm>
            <a:off x="1547813" y="2349500"/>
            <a:ext cx="6619875" cy="2087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Птахи навесні.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Повернення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 перелітних птахів.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WordArt 5"/>
          <p:cNvSpPr>
            <a:spLocks noChangeArrowheads="1" noChangeShapeType="1" noTextEdit="1"/>
          </p:cNvSpPr>
          <p:nvPr/>
        </p:nvSpPr>
        <p:spPr bwMode="auto">
          <a:xfrm>
            <a:off x="3419475" y="404813"/>
            <a:ext cx="2303463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Вправа</a:t>
            </a:r>
          </a:p>
        </p:txBody>
      </p:sp>
      <p:sp>
        <p:nvSpPr>
          <p:cNvPr id="19458" name="WordArt 6"/>
          <p:cNvSpPr>
            <a:spLocks noChangeArrowheads="1" noChangeShapeType="1" noTextEdit="1"/>
          </p:cNvSpPr>
          <p:nvPr/>
        </p:nvSpPr>
        <p:spPr bwMode="auto">
          <a:xfrm>
            <a:off x="2051050" y="1341438"/>
            <a:ext cx="446405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"Очікування"</a:t>
            </a:r>
          </a:p>
        </p:txBody>
      </p:sp>
      <p:sp>
        <p:nvSpPr>
          <p:cNvPr id="19459" name="WordArt 7"/>
          <p:cNvSpPr>
            <a:spLocks noChangeArrowheads="1" noChangeShapeType="1" noTextEdit="1"/>
          </p:cNvSpPr>
          <p:nvPr/>
        </p:nvSpPr>
        <p:spPr bwMode="auto">
          <a:xfrm>
            <a:off x="1476375" y="3141663"/>
            <a:ext cx="5903913" cy="1655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Я   очікую 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WordArt 5"/>
          <p:cNvSpPr>
            <a:spLocks noChangeArrowheads="1" noChangeShapeType="1" noTextEdit="1"/>
          </p:cNvSpPr>
          <p:nvPr/>
        </p:nvSpPr>
        <p:spPr bwMode="auto">
          <a:xfrm>
            <a:off x="2627313" y="2492375"/>
            <a:ext cx="3529012" cy="1728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Monotype Corsiva"/>
              </a:rPr>
              <a:t>Птахи</a:t>
            </a:r>
          </a:p>
        </p:txBody>
      </p:sp>
      <p:pic>
        <p:nvPicPr>
          <p:cNvPr id="20482" name="Picture 11" descr="animashki-pticy-107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92600"/>
            <a:ext cx="233203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3" descr="lastyvka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836613"/>
            <a:ext cx="2232025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4" descr="6b5ab021554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836613"/>
            <a:ext cx="39243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7" descr="animashki-pticy-114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4183063"/>
            <a:ext cx="3105150" cy="267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8" descr="55374210_28f969c95465d8aedee723b32d92854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95513" y="4437063"/>
            <a:ext cx="2892425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WordArt 9"/>
          <p:cNvSpPr>
            <a:spLocks noChangeArrowheads="1" noChangeShapeType="1" noTextEdit="1"/>
          </p:cNvSpPr>
          <p:nvPr/>
        </p:nvSpPr>
        <p:spPr bwMode="auto">
          <a:xfrm>
            <a:off x="3635375" y="188913"/>
            <a:ext cx="15716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Вправа</a:t>
            </a:r>
          </a:p>
        </p:txBody>
      </p:sp>
      <p:sp>
        <p:nvSpPr>
          <p:cNvPr id="20488" name="WordArt 10"/>
          <p:cNvSpPr>
            <a:spLocks noChangeArrowheads="1" noChangeShapeType="1" noTextEdit="1"/>
          </p:cNvSpPr>
          <p:nvPr/>
        </p:nvSpPr>
        <p:spPr bwMode="auto">
          <a:xfrm>
            <a:off x="2124075" y="765175"/>
            <a:ext cx="45815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"Асоціативний кущ"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 descr="5726514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3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WordArt 11"/>
          <p:cNvSpPr>
            <a:spLocks noChangeArrowheads="1" noChangeShapeType="1" noTextEdit="1"/>
          </p:cNvSpPr>
          <p:nvPr/>
        </p:nvSpPr>
        <p:spPr bwMode="auto">
          <a:xfrm>
            <a:off x="3203575" y="5516563"/>
            <a:ext cx="3206750" cy="1057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Шпак</a:t>
            </a:r>
          </a:p>
        </p:txBody>
      </p:sp>
      <p:pic>
        <p:nvPicPr>
          <p:cNvPr id="19468" name="Picture 12" descr="Yak-zrobyty-shpakivny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08050"/>
            <a:ext cx="9144000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Скворец певчий.mp4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8569325" cy="642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5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53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25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</TotalTime>
  <Words>108</Words>
  <Application>Microsoft Office PowerPoint</Application>
  <PresentationFormat>Экран (4:3)</PresentationFormat>
  <Paragraphs>37</Paragraphs>
  <Slides>32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Calibri</vt:lpstr>
      <vt:lpstr>Times New Roman</vt:lpstr>
      <vt:lpstr>Arial Black</vt:lpstr>
      <vt:lpstr>Candara</vt:lpstr>
      <vt:lpstr>Georgia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Гра  “Загубилися слова”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sbelova</dc:creator>
  <cp:lastModifiedBy>Пользователь Windows</cp:lastModifiedBy>
  <cp:revision>21</cp:revision>
  <dcterms:created xsi:type="dcterms:W3CDTF">2013-07-31T06:51:17Z</dcterms:created>
  <dcterms:modified xsi:type="dcterms:W3CDTF">2015-03-20T05:53:57Z</dcterms:modified>
</cp:coreProperties>
</file>